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3A77-3718-4804-A4C0-B4124204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C033A-4454-4BE9-A470-CA9EE854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717F-E07C-48FF-B8E3-202EAC8B3B27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74FCF-A64C-4AAA-A52C-07AC256B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716F7-8BB2-4029-8ED4-394F1312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8D5F-FC88-43E4-B39D-1467CE861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15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647F0-5935-48C1-A94A-A4A2F88A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E1D0B-A6B7-4DC1-A0FE-B68A9DE47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E595A-1C4C-4D5A-A10B-1C6969901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A717F-E07C-48FF-B8E3-202EAC8B3B27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EB809-C317-4A9F-A9EC-7A05F6B89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74940-8B62-42DA-8CAD-4253749D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8D5F-FC88-43E4-B39D-1467CE8617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11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2EAC83-888B-4B35-8B68-D13768E9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66641-761F-4F5C-94D8-FD4AA10BB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046D17-A7A0-4580-983E-D25D7A97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Supervised 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E3574-AC5C-4598-8682-142A361A1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BD8044-0EF2-41AD-AC0E-52055D5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Unsupervised 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0F01-24FE-4830-BAF6-A87F49BEF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D0F96B-9DE6-4135-B5F6-A0E16960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40BB6-51BB-49CE-8305-68D1CE9B4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6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765A30-A77C-4DC2-BDBA-B7A91D2C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FDE81-4AF1-4B14-A5E4-5F86DC676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23A44-E581-4084-A252-87C20E6F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Workspace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73344-7AD6-4BEA-BFAC-9F1DEDCD9E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10ED47-D88E-40BA-98B3-F7C79075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B573A-4D65-43A9-A363-E8DA92A1F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7437CA-20D2-4CAF-9913-B331457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2E2C4-5B1A-46F0-BB7D-C286EDE97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8913D7-3CCB-47B6-A94B-39B6DAE7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Workspace SKU (Basic vs Enterprise)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DF757-AE11-4A42-8743-66E775821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F5EC29-B19A-4971-9952-CD53FD2E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Workspace SKU (Basic vs Enterprise)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A726-8172-4E09-843B-9BCC458802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3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E9313-D435-4ED2-BACC-F1D7C2CC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9670B-D99D-4677-BF54-4AADCE368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1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9D0678-5A26-4D41-B2F3-8F88C4F4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3E9D3-48DC-4C8F-99C3-54CBEA774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504D25-87A7-4E58-BB79-81D3672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64EE8-76EA-4988-B590-7438C98CC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2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14A54F-235A-48AD-A544-A2DC75D0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B3F03-B100-4B41-A87B-87C1F27F8D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32A839-C7FF-4AE2-BFA9-40B9974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Machine Learning studio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266C9-71E6-4FEA-BF5C-6B00037588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69D93-A733-4CEB-A974-476365B6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77F92-B0B8-4DB4-89B7-B19372E01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FD694A-B906-4BE4-90CB-9952A6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42518-3381-498E-8BF5-7873F67D60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6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8CC4FF-FC4F-4F71-937E-EA1C8606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78C26-2A4B-4316-94DD-537510C6CE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FA0308-23B4-4744-A162-FCE4F2D9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12D6F-0B55-43E2-A8E7-13B2720A4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46EA30-1D0B-4F03-B7BC-FADE618E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611E3-FE38-482D-8297-42D680A8AF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0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681235-3E1D-48D0-AFFD-F919951C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Compute resources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0249F-8475-4E66-87F1-6FEE2E6A5E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E9A711-F4F7-4E39-94C5-E2D2A38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1F407-066C-4E5B-9FA1-F5144E2C58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4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EC32B5-5B0C-4383-A76F-3BB84F84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C00000"/>
                </a:solidFill>
              </a:rPr>
              <a:t>Important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A5C24-FB98-498E-8364-667DC0D58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A37F2E-2EB7-4A67-854F-B085E2BE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Compute type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51019-E0E2-4E6E-A417-0EB908F78D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949F93-AAF7-46A8-A4F3-12FD43AB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1B935-5662-4B02-A1D9-6B7BC75FE6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C60AA8-FCC6-493D-AF82-BF5FF4D1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18015-D058-4503-98EA-6838C3AEC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A0AAE1-B705-4507-B3EE-EDEA6CF2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C5F0-7B2C-43BE-B97F-1D3BB8741C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84A3A8-3A1C-47D4-AE68-A588FEB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FAD7DF-0A33-4671-8D49-5D8CCAADEB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E8949E-098D-493C-B412-FD533069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FA7FF-D8A9-442A-A89D-A2B8EB503C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1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CE48FC-83B6-4A2C-9991-A18612F7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CA3C6-4ABE-44DD-89B3-134C2EC30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D2C350-D18A-46EE-917D-03761F91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72619-3C53-478D-B659-C15195E0F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4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30F690-5934-4924-942D-DFA91155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53208-D26D-4D72-838D-0D6F09846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7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E88291-E42D-4C47-BE98-FF50EFB1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Train a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58D1-5B3E-490A-AF47-617CBD730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3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7E4B4-22C6-4440-91E0-56782F3E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F2742-1D7D-4CF7-929D-776197BF17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9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028E39-CA58-4C00-96F0-F6E8F35C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39C13-63C4-4049-87C8-27CBC9D56E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70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E9AC93-39F1-4A38-914B-C3E55CD9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3897B-9509-46FD-93F9-79940E983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2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872E3C-9898-4BE7-A990-C5EE5595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E4250-D8C4-4692-96AA-E70987186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24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7F5FF7-B58A-4B95-BCCD-4DE6DF4F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7FEAD-26D9-4CDF-AE64-DC2BFD3B8C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65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ECAA94-AC80-45AC-A4E1-8855EA00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BB36D-BF56-4240-BC6A-5328F0DA30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2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2A7265-0620-4CFF-A76D-EB277818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087A4-1884-4DA2-AEA3-5BA5B7EA3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68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F94CFE-4B6D-4DDB-8C11-EDA3FB71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EDC91-55DB-4188-90BB-60E8E05C0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60A9B6-869E-48BB-A458-7F03996D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47C2D-2441-4D8D-9F77-52CD163AD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9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B334DF-C894-4F5D-B0DD-90664528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FBBAE-23CC-4025-BFAF-4D118A0361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56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58529-18C2-434C-BFBA-72B5CA6E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7E2EB-7CF2-4831-B3FC-F165FC07A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8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2FD0B1-614A-4219-82FF-802E97CD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0F670-5E35-41AB-90DF-ACEEAF851B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21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A2205B-08C7-4827-BDCB-6AF7874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41C09-5EB3-4218-8151-501D4FD446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46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3164C7-BD3A-4BB7-9149-FA27AC1D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272DD-5BAA-496D-9524-6ED0247B4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4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3D6ED5-6B68-4828-A3A5-E3D2E3F8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3BC26-C625-4FA9-B6FF-ABB958C3BD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1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883B5E-D31A-4051-BEDA-427D8801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2FEA1-62F6-4ED7-BFFE-1FEC30F22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97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BC99E1-A550-4633-95BF-74D44905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D2C78-846E-42DF-BA5C-99FB9325C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2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D599AB-96DC-4C77-A8CE-D6A78480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7981E-25C6-4F53-9100-EAFC9B0D29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9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573E14-688C-4D3B-8F5D-7E3C27B9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4DC2F-762E-4894-9DB1-2C8CE7D0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0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D41A53-89FD-41BD-A53D-73C47B75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409AA-9155-4D52-AED0-EAEED0988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8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FF5A6D-5442-4539-B232-D2315961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DB18D-EA8B-45BE-896A-D133F525B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6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088E96-17AF-4C75-921D-7345B702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 a model as a service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33D6B-6F59-44AB-AAAF-95BDC12F16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859922-284A-4865-AA88-2DEBE273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4618A-6BC8-4571-82B0-AD97986F9A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51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DEBA01-CE79-4260-9136-09B9856A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0DD51-A8B9-470E-9B9E-20821B9284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44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BCE8BD-9B40-4673-ACA6-C1C33499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33B72-1559-4F08-818C-51A65D70B4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0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357253-8465-49AC-BE7F-FAECABA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AD19F-DC1B-4B30-9428-BDFC2E86F5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605072-3C67-4E79-A929-CD1C571B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4518D-0DAC-4BDE-9AEB-EB67CCD62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7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1B220E-828A-44FF-9AE1-24910B2B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0BF7-67E1-42DA-98A8-F70C7B9049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1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0A19B-67BD-4F15-9558-9A534F9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DF539-F49A-41C3-B32F-4CC41991DB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8AF96C-D218-4A20-AB2C-AEC86EF1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62030-BC5F-4DB6-9C37-06D52FC3CC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0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ABDCEC-8772-4E75-84D8-578C4B2F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06EAE-1A91-4FB0-B9CE-95FCAB328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64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F18987-D3C3-46CD-9CF3-F8D77D22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8910A-20CC-43BD-8018-715B9B3AA7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81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559217-A631-4B22-B5B4-6703EA2C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EBA54-30EE-4B32-BB0B-E5A1B25AA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2BACEF-DE40-44CF-BF77-75AA3DB7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commonly used algorithms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06D7D-A8D2-42EF-BE48-BA009E743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0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53D6D1-530F-45F2-B715-F80BCCC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121-56DE-4C6B-BBB1-FE599D993C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56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D402F1-4C18-41D7-B6D6-95A7D088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E810E-E3CF-4454-8C5B-311868EB8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2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69DB59-6E20-4F1E-966A-A63AA969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25EE7-A4D5-4457-8B61-BE11088E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E438AE-78AB-4735-A840-3FA189E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E9FAB-6FDA-41D3-90C5-1FED790BDD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39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727FC5-7ADA-4405-A2C5-24AC6AF9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7EF03-A51C-4E51-8B26-E22FEF77E5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86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6BF597-AC74-49EB-A832-7D512C16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31C5E-6E81-447E-851C-617BFF90D4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49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33AA1B-6720-4CD0-9915-F4358FEE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C9B10-A842-462E-9B08-F239493FBD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1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08E7D8-957A-4CCE-AA90-26184B39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techniques (1/2)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1BC85-2FA9-4D19-97DB-5209DD6D7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E01BD4-32CD-4BEA-9F48-26E05037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techniques (2/2)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F62C1-CE94-45EC-B94D-FDA7E4A777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Custom</PresentationFormat>
  <Paragraphs>17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Objectives</vt:lpstr>
      <vt:lpstr>Important</vt:lpstr>
      <vt:lpstr>PowerPoint Presentation</vt:lpstr>
      <vt:lpstr>Machine Learning</vt:lpstr>
      <vt:lpstr>PowerPoint Presentation</vt:lpstr>
      <vt:lpstr>Most commonly used algorithms</vt:lpstr>
      <vt:lpstr>Machine Learning techniques (1/2)</vt:lpstr>
      <vt:lpstr>Machine Learning techniques (2/2)</vt:lpstr>
      <vt:lpstr>Supervised Machine Learning</vt:lpstr>
      <vt:lpstr>Unsupervised Machine Learning</vt:lpstr>
      <vt:lpstr>PowerPoint Presentation</vt:lpstr>
      <vt:lpstr>Azure Machine Learning</vt:lpstr>
      <vt:lpstr>Azure Machine Workspace</vt:lpstr>
      <vt:lpstr>PowerPoint Presentation</vt:lpstr>
      <vt:lpstr>PowerPoint Presentation</vt:lpstr>
      <vt:lpstr>Workspace SKU (Basic vs Enterprise)</vt:lpstr>
      <vt:lpstr>Workspace SKU (Basic vs Enterprise)</vt:lpstr>
      <vt:lpstr>PowerPoint Presentation</vt:lpstr>
      <vt:lpstr>PowerPoint Presentation</vt:lpstr>
      <vt:lpstr>PowerPoint Presentation</vt:lpstr>
      <vt:lpstr>Azure Machine Learning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 resources</vt:lpstr>
      <vt:lpstr>PowerPoint Presentation</vt:lpstr>
      <vt:lpstr>Compute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a model as a service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Stanislas Quastana</cp:lastModifiedBy>
  <cp:revision>1</cp:revision>
  <dcterms:created xsi:type="dcterms:W3CDTF">2020-07-01T14:17:45Z</dcterms:created>
  <dcterms:modified xsi:type="dcterms:W3CDTF">2020-07-01T14:17:45Z</dcterms:modified>
</cp:coreProperties>
</file>